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36" y="-4138"/>
            <a:ext cx="8229600" cy="1143000"/>
          </a:xfrm>
        </p:spPr>
        <p:txBody>
          <a:bodyPr>
            <a:normAutofit/>
          </a:bodyPr>
          <a:lstStyle/>
          <a:p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Коммуникативные </a:t>
            </a:r>
            <a:r>
              <a:rPr lang="ru-RU" sz="4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УУД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3536"/>
            <a:ext cx="8229600" cy="539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планирование учебного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сотрудничества с учителем и сверстниками;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вопросов;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разрешение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конфликтов;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контроль, коррекция, оценка действий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партнера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умение полно и точно выражать свои мысли в соответствии с задачами и условиями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коммуникации;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владение монологической и диалогической формами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речи.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="" xmlns:p14="http://schemas.microsoft.com/office/powerpoint/2010/main" val="135869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Разрешение конфликтов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выявление, идентификация проблемы, поиск и оценка альтернативных способов разрешения конфликта, принятие решения и его реализация;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Разрешение конфликта – это совместная деятельность его участников, направленная на прекращение противодействия и решения проблемы, которая привела к столкновению.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управления конфликтами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внутриличностные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т.е. методы воздействия на отдельную личность;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структурные, т.е. методы по устранению организационных конфликтов;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межличностные методы или стили поведения в конфликте;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переговоры;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ответные агрессивные действия.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66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Управление поведением партнёра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Контроль, коррекция, оценка действий партнера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предметов, где дискуссии были бы неуместны, а работа учеников в малых группах не требовала бы координации разных точек зрения в ходе достижения общего результата.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Приёмы формирования коммуникативных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Давать учащимся время на обдумывание их ответов.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Обращать своё внимание и внимание учеников на каждый ответ их товарищей.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Не вносить своих исправлений и своего мнения (в зависимости от ситуации).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Поддерживать все высказывания, независимо от того, верны они или нет.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Предоставлять возможность учащимся задавать вопросы на понимание высказываний их товарищей, по поводу расхождений во мнении.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Задавать  уточняющие вопросы автору высказывания, если оно было выражено непонятно для учеников.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•    Создавать атмосферу доброжелательности и уважения в общении.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66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174</Words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Коммуникативные УУД</vt:lpstr>
      <vt:lpstr>Разрешение конфликтов</vt:lpstr>
      <vt:lpstr>Методы управления конфликтами</vt:lpstr>
      <vt:lpstr>Управление поведением партнёра</vt:lpstr>
      <vt:lpstr>Приёмы формирования коммуникативных 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Коммуникативные УУД</dc:title>
  <cp:lastModifiedBy>journal</cp:lastModifiedBy>
  <cp:revision>5</cp:revision>
  <dcterms:modified xsi:type="dcterms:W3CDTF">2017-10-09T10:17:46Z</dcterms:modified>
</cp:coreProperties>
</file>